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FA97E-C422-4CD3-8478-74DAAF1DEAA7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3483E-EF90-4CFA-A1B6-D63DA77D5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EKOHKCAWB988YCAWXYL15CAP2NMSECACHR1L4CAZCS50WCAZNW345CAAYQ5F7CADKUY2DCA9FNYGOCAKYNZ23CAUR3I6KCARAFG28CAPKQF2OCAH1JMSRCA6YK35WCAY8WAM5CANZA507CANZQGZ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153400" cy="617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83820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 woke up Monday morning…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55626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</a:t>
            </a:r>
            <a:r>
              <a:rPr lang="en-US" sz="4000" b="1" dirty="0" smtClean="0"/>
              <a:t>sking why?</a:t>
            </a:r>
            <a:endParaRPr 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ZV52H9CALQO005CAOA13WGCA7FUJM5CABV0D0XCALMU8Q2CASYHC8WCA797JSACA7HMAOLCAKL95F0CAORVNDJCAY8F77MCA4Z11WICA9A6F1YCAKKLM2ICAYACJRWCACSERSWCAPJC4IMCA9F5M1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3058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1400" y="4343400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Rounded MT Bold" pitchFamily="34" charset="0"/>
              </a:rPr>
              <a:t>Winners don’t quite and quitters don’t win</a:t>
            </a:r>
            <a:endParaRPr lang="en-US" sz="2400" b="1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clairegreve</dc:creator>
  <cp:lastModifiedBy>clairegreve</cp:lastModifiedBy>
  <cp:revision>3</cp:revision>
  <dcterms:created xsi:type="dcterms:W3CDTF">2011-04-25T13:42:45Z</dcterms:created>
  <dcterms:modified xsi:type="dcterms:W3CDTF">2011-04-26T18:04:29Z</dcterms:modified>
</cp:coreProperties>
</file>